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641" autoAdjust="0"/>
    <p:restoredTop sz="94576" autoAdjust="0"/>
  </p:normalViewPr>
  <p:slideViewPr>
    <p:cSldViewPr>
      <p:cViewPr varScale="1">
        <p:scale>
          <a:sx n="41" d="100"/>
          <a:sy n="41" d="100"/>
        </p:scale>
        <p:origin x="-12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0273DBB-0E16-4328-8E1F-93C013AEAC21}" type="datetimeFigureOut">
              <a:rPr lang="hr-HR" smtClean="0"/>
              <a:pPr/>
              <a:t>4.7.2015.</a:t>
            </a:fld>
            <a:endParaRPr lang="hr-H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r-H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FB45EC3-5881-4642-A052-58DC99450E4A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Rectangle 3"/>
          <p:cNvSpPr/>
          <p:nvPr/>
        </p:nvSpPr>
        <p:spPr>
          <a:xfrm>
            <a:off x="2237866" y="2967335"/>
            <a:ext cx="46682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r-HR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EKUMENIZAM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Prezentaciju izradile:</a:t>
            </a:r>
          </a:p>
          <a:p>
            <a:r>
              <a:rPr lang="hr-HR" dirty="0" smtClean="0"/>
              <a:t> Lucija Peršin i Lucija Matijević,7.B</a:t>
            </a:r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Izvor:Udžbenik iz vjeronauka za sedmi razred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Tek 19. stoljeću unutar nekih protestanskih zajednica započelo je međusobno približavanje crkava nazvano je ekumenski pokret.</a:t>
            </a:r>
          </a:p>
          <a:p>
            <a:endParaRPr lang="hr-HR" dirty="0" smtClean="0"/>
          </a:p>
          <a:p>
            <a:r>
              <a:rPr lang="hr-HR" dirty="0" smtClean="0"/>
              <a:t>Tom pokretu ponajprije su pristupile protestanske crkve zatim Pravoslavna crkva,a Katolička ckrva pristupila mu je tek 1965. godine.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Ekumenski Pokret</a:t>
            </a:r>
            <a:endParaRPr lang="hr-HR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Ekumenizam je nastojanje oko pomirenja suradnje zbližavanja i jedinstva svih kršćanskih Crkava.U njemu se naglašava ravnopravan dijalog između svih kršćanskim vjerama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Ekumenizam</a:t>
            </a:r>
            <a:endParaRPr lang="hr-HR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untitled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412776"/>
            <a:ext cx="5760639" cy="432048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 Logotip ekumenizma</a:t>
            </a:r>
            <a:endParaRPr lang="hr-HR" dirty="0"/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Ekumenizam,kao put kršćanskog jedinstva, osobito naglašava ova nastojanja:</a:t>
            </a:r>
          </a:p>
          <a:p>
            <a:endParaRPr lang="hr-HR" dirty="0" smtClean="0"/>
          </a:p>
          <a:p>
            <a:r>
              <a:rPr lang="hr-HR" dirty="0" smtClean="0"/>
              <a:t>Obraćanje</a:t>
            </a:r>
          </a:p>
          <a:p>
            <a:r>
              <a:rPr lang="hr-HR" dirty="0" smtClean="0"/>
              <a:t>Duhovni ekumenizam</a:t>
            </a:r>
          </a:p>
          <a:p>
            <a:r>
              <a:rPr lang="hr-HR" dirty="0" smtClean="0"/>
              <a:t>Dijalog ljubavi</a:t>
            </a:r>
          </a:p>
          <a:p>
            <a:r>
              <a:rPr lang="hr-HR" dirty="0" smtClean="0"/>
              <a:t>Suradnja</a:t>
            </a:r>
          </a:p>
          <a:p>
            <a:r>
              <a:rPr lang="hr-HR" dirty="0" smtClean="0"/>
              <a:t>Teološki dijalog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755576" y="404664"/>
            <a:ext cx="712879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400" dirty="0" smtClean="0"/>
              <a:t>Putevi zbližavanja</a:t>
            </a:r>
            <a:endParaRPr lang="hr-HR" sz="4400" dirty="0"/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 onome što je bitno: jedinstvo!</a:t>
            </a:r>
          </a:p>
          <a:p>
            <a:r>
              <a:rPr lang="hr-HR" dirty="0" smtClean="0"/>
              <a:t>U onome što je nebitno: sloboda!</a:t>
            </a:r>
          </a:p>
          <a:p>
            <a:r>
              <a:rPr lang="hr-HR" dirty="0" smtClean="0"/>
              <a:t>U svemu: ljubav!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Temelji ekumenizma</a:t>
            </a:r>
            <a:endParaRPr lang="hr-HR" dirty="0"/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oncilio_Trento_Museo_Buonconsigli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1412776"/>
            <a:ext cx="7080941" cy="4525962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5" name="TextBox 4"/>
          <p:cNvSpPr txBox="1"/>
          <p:nvPr/>
        </p:nvSpPr>
        <p:spPr>
          <a:xfrm>
            <a:off x="683568" y="332656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000" dirty="0" smtClean="0"/>
              <a:t>Ekumensko vijeće</a:t>
            </a:r>
            <a:endParaRPr lang="hr-HR" sz="4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Papa Pavao  VI snažno je promicao ekumenizam.</a:t>
            </a:r>
          </a:p>
          <a:p>
            <a:r>
              <a:rPr lang="hr-HR" dirty="0" smtClean="0"/>
              <a:t>Susreo se sa carigradskim patrijarhom u Jeruzalemu i posjetio ekumensko vijeće crkava u Ženevi.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r-HR" dirty="0" smtClean="0"/>
              <a:t>Ekumenski događaji</a:t>
            </a:r>
            <a:endParaRPr lang="hr-H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532440" y="6381328"/>
            <a:ext cx="92696" cy="133475"/>
          </a:xfrm>
        </p:spPr>
        <p:txBody>
          <a:bodyPr>
            <a:normAutofit fontScale="25000" lnSpcReduction="20000"/>
          </a:bodyPr>
          <a:lstStyle/>
          <a:p>
            <a:r>
              <a:rPr lang="hr-HR" dirty="0" smtClean="0"/>
              <a:t> </a:t>
            </a:r>
            <a:endParaRPr lang="hr-HR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872208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Ekumenski susret </a:t>
            </a:r>
            <a:endParaRPr lang="hr-HR" dirty="0"/>
          </a:p>
        </p:txBody>
      </p:sp>
      <p:pic>
        <p:nvPicPr>
          <p:cNvPr id="4" name="Picture 3" descr="1165406136_5_31_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060848"/>
            <a:ext cx="5369793" cy="4057177"/>
          </a:xfrm>
          <a:prstGeom prst="rect">
            <a:avLst/>
          </a:prstGeom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83</TotalTime>
  <Words>159</Words>
  <Application>Microsoft Office PowerPoint</Application>
  <PresentationFormat>On-screen Show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 </vt:lpstr>
      <vt:lpstr>Ekumenski Pokret</vt:lpstr>
      <vt:lpstr>Ekumenizam</vt:lpstr>
      <vt:lpstr> Logotip ekumenizma</vt:lpstr>
      <vt:lpstr> </vt:lpstr>
      <vt:lpstr>Temelji ekumenizma</vt:lpstr>
      <vt:lpstr> </vt:lpstr>
      <vt:lpstr>Ekumenski događaji</vt:lpstr>
      <vt:lpstr>Ekumenski susret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Korisnik</dc:creator>
  <cp:lastModifiedBy>Marta Kovačević</cp:lastModifiedBy>
  <cp:revision>9</cp:revision>
  <dcterms:created xsi:type="dcterms:W3CDTF">2015-05-06T11:29:59Z</dcterms:created>
  <dcterms:modified xsi:type="dcterms:W3CDTF">2015-07-04T12:28:01Z</dcterms:modified>
</cp:coreProperties>
</file>