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94" r:id="rId27"/>
    <p:sldId id="293" r:id="rId28"/>
    <p:sldId id="295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61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5DC08-3197-4D61-AA7D-5B721DD1301B}" type="datetimeFigureOut">
              <a:rPr lang="hr-HR" smtClean="0"/>
              <a:t>14.4.2020.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1FA7E-F7CA-4628-9641-C31E68FD52D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72578626"/>
      </p:ext>
    </p:extLst>
  </p:cSld>
  <p:clrMapOvr>
    <a:masterClrMapping/>
  </p:clrMapOvr>
  <p:transition spd="slow" advClick="0" advTm="3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5DC08-3197-4D61-AA7D-5B721DD1301B}" type="datetimeFigureOut">
              <a:rPr lang="hr-HR" smtClean="0"/>
              <a:t>14.4.2020.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1FA7E-F7CA-4628-9641-C31E68FD52D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23210812"/>
      </p:ext>
    </p:extLst>
  </p:cSld>
  <p:clrMapOvr>
    <a:masterClrMapping/>
  </p:clrMapOvr>
  <p:transition spd="slow" advClick="0" advTm="3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5DC08-3197-4D61-AA7D-5B721DD1301B}" type="datetimeFigureOut">
              <a:rPr lang="hr-HR" smtClean="0"/>
              <a:t>14.4.2020.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1FA7E-F7CA-4628-9641-C31E68FD52D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39065646"/>
      </p:ext>
    </p:extLst>
  </p:cSld>
  <p:clrMapOvr>
    <a:masterClrMapping/>
  </p:clrMapOvr>
  <p:transition spd="slow" advClick="0" advTm="3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5DC08-3197-4D61-AA7D-5B721DD1301B}" type="datetimeFigureOut">
              <a:rPr lang="hr-HR" smtClean="0"/>
              <a:t>14.4.2020.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1FA7E-F7CA-4628-9641-C31E68FD52D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77643769"/>
      </p:ext>
    </p:extLst>
  </p:cSld>
  <p:clrMapOvr>
    <a:masterClrMapping/>
  </p:clrMapOvr>
  <p:transition spd="slow" advClick="0" advTm="3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5DC08-3197-4D61-AA7D-5B721DD1301B}" type="datetimeFigureOut">
              <a:rPr lang="hr-HR" smtClean="0"/>
              <a:t>14.4.2020.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1FA7E-F7CA-4628-9641-C31E68FD52D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07862289"/>
      </p:ext>
    </p:extLst>
  </p:cSld>
  <p:clrMapOvr>
    <a:masterClrMapping/>
  </p:clrMapOvr>
  <p:transition spd="slow" advClick="0" advTm="3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5DC08-3197-4D61-AA7D-5B721DD1301B}" type="datetimeFigureOut">
              <a:rPr lang="hr-HR" smtClean="0"/>
              <a:t>14.4.2020.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1FA7E-F7CA-4628-9641-C31E68FD52D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89994289"/>
      </p:ext>
    </p:extLst>
  </p:cSld>
  <p:clrMapOvr>
    <a:masterClrMapping/>
  </p:clrMapOvr>
  <p:transition spd="slow" advClick="0" advTm="3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5DC08-3197-4D61-AA7D-5B721DD1301B}" type="datetimeFigureOut">
              <a:rPr lang="hr-HR" smtClean="0"/>
              <a:t>14.4.2020.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1FA7E-F7CA-4628-9641-C31E68FD52D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2081786"/>
      </p:ext>
    </p:extLst>
  </p:cSld>
  <p:clrMapOvr>
    <a:masterClrMapping/>
  </p:clrMapOvr>
  <p:transition spd="slow" advClick="0" advTm="3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5DC08-3197-4D61-AA7D-5B721DD1301B}" type="datetimeFigureOut">
              <a:rPr lang="hr-HR" smtClean="0"/>
              <a:t>14.4.2020.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1FA7E-F7CA-4628-9641-C31E68FD52D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42608377"/>
      </p:ext>
    </p:extLst>
  </p:cSld>
  <p:clrMapOvr>
    <a:masterClrMapping/>
  </p:clrMapOvr>
  <p:transition spd="slow" advClick="0" advTm="3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5DC08-3197-4D61-AA7D-5B721DD1301B}" type="datetimeFigureOut">
              <a:rPr lang="hr-HR" smtClean="0"/>
              <a:t>14.4.2020.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1FA7E-F7CA-4628-9641-C31E68FD52D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3410577"/>
      </p:ext>
    </p:extLst>
  </p:cSld>
  <p:clrMapOvr>
    <a:masterClrMapping/>
  </p:clrMapOvr>
  <p:transition spd="slow" advClick="0" advTm="3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5DC08-3197-4D61-AA7D-5B721DD1301B}" type="datetimeFigureOut">
              <a:rPr lang="hr-HR" smtClean="0"/>
              <a:t>14.4.2020.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1FA7E-F7CA-4628-9641-C31E68FD52D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70418843"/>
      </p:ext>
    </p:extLst>
  </p:cSld>
  <p:clrMapOvr>
    <a:masterClrMapping/>
  </p:clrMapOvr>
  <p:transition spd="slow" advClick="0" advTm="3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5DC08-3197-4D61-AA7D-5B721DD1301B}" type="datetimeFigureOut">
              <a:rPr lang="hr-HR" smtClean="0"/>
              <a:t>14.4.2020.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1FA7E-F7CA-4628-9641-C31E68FD52D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55832470"/>
      </p:ext>
    </p:extLst>
  </p:cSld>
  <p:clrMapOvr>
    <a:masterClrMapping/>
  </p:clrMapOvr>
  <p:transition spd="slow" advClick="0" advTm="3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5DC08-3197-4D61-AA7D-5B721DD1301B}" type="datetimeFigureOut">
              <a:rPr lang="hr-HR" smtClean="0"/>
              <a:t>14.4.2020.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1FA7E-F7CA-4628-9641-C31E68FD52D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75663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3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985431-E744-425D-85D2-90CF0184E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440" y="613166"/>
            <a:ext cx="4839119" cy="56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45891"/>
      </p:ext>
    </p:extLst>
  </p:cSld>
  <p:clrMapOvr>
    <a:masterClrMapping/>
  </p:clrMapOvr>
  <p:transition spd="slow" advClick="0" advTm="3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773" y="632217"/>
            <a:ext cx="7544454" cy="55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81976"/>
      </p:ext>
    </p:extLst>
  </p:cSld>
  <p:clrMapOvr>
    <a:masterClrMapping/>
  </p:clrMapOvr>
  <p:transition spd="slow" advClick="0" advTm="3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096" y="940854"/>
            <a:ext cx="5387807" cy="49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79520"/>
      </p:ext>
    </p:extLst>
  </p:cSld>
  <p:clrMapOvr>
    <a:masterClrMapping/>
  </p:clrMapOvr>
  <p:transition spd="slow" advClick="0" advTm="3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012" y="563631"/>
            <a:ext cx="6629975" cy="573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1047"/>
      </p:ext>
    </p:extLst>
  </p:cSld>
  <p:clrMapOvr>
    <a:masterClrMapping/>
  </p:clrMapOvr>
  <p:transition spd="slow" advClick="0" advTm="3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491" y="1249491"/>
            <a:ext cx="4359018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22630"/>
      </p:ext>
    </p:extLst>
  </p:cSld>
  <p:clrMapOvr>
    <a:masterClrMapping/>
  </p:clrMapOvr>
  <p:transition spd="slow" advClick="0" advTm="3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544" y="674131"/>
            <a:ext cx="5204911" cy="550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2149"/>
      </p:ext>
    </p:extLst>
  </p:cSld>
  <p:clrMapOvr>
    <a:masterClrMapping/>
  </p:clrMapOvr>
  <p:transition spd="slow" advClick="0" advTm="3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A36131-EF17-4BBD-8232-45378186E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88" y="232133"/>
            <a:ext cx="10058400" cy="631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79603"/>
      </p:ext>
    </p:extLst>
  </p:cSld>
  <p:clrMapOvr>
    <a:masterClrMapping/>
  </p:clrMapOvr>
  <p:transition spd="slow" advClick="0" advTm="3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14" y="1512404"/>
            <a:ext cx="3604572" cy="38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348929"/>
      </p:ext>
    </p:extLst>
  </p:cSld>
  <p:clrMapOvr>
    <a:masterClrMapping/>
  </p:clrMapOvr>
  <p:transition spd="slow" advClick="0" advTm="300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989" y="2000126"/>
            <a:ext cx="3254022" cy="285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71019"/>
      </p:ext>
    </p:extLst>
  </p:cSld>
  <p:clrMapOvr>
    <a:masterClrMapping/>
  </p:clrMapOvr>
  <p:transition spd="slow" advClick="0" advTm="300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854" y="72099"/>
            <a:ext cx="4976291" cy="67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80119"/>
      </p:ext>
    </p:extLst>
  </p:cSld>
  <p:clrMapOvr>
    <a:masterClrMapping/>
  </p:clrMapOvr>
  <p:transition spd="slow" advClick="0" advTm="300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215" y="1333318"/>
            <a:ext cx="4267570" cy="41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28868"/>
      </p:ext>
    </p:extLst>
  </p:cSld>
  <p:clrMapOvr>
    <a:masterClrMapping/>
  </p:clrMapOvr>
  <p:transition spd="slow" advClick="0" advTm="3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BAAFEB-EBE7-4D2D-8C42-6CD4899F7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714" y="792251"/>
            <a:ext cx="4046571" cy="527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76401"/>
      </p:ext>
    </p:extLst>
  </p:cSld>
  <p:clrMapOvr>
    <a:masterClrMapping/>
  </p:clrMapOvr>
  <p:transition spd="slow" advClick="0" advTm="3000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F4E501-D172-4CE5-AD56-2FE52D2F027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50" y="320040"/>
            <a:ext cx="4838700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12822"/>
      </p:ext>
    </p:extLst>
  </p:cSld>
  <p:clrMapOvr>
    <a:masterClrMapping/>
  </p:clrMapOvr>
  <p:transition spd="slow" advClick="0" advTm="3000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318" y="639838"/>
            <a:ext cx="4191363" cy="55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89215"/>
      </p:ext>
    </p:extLst>
  </p:cSld>
  <p:clrMapOvr>
    <a:masterClrMapping/>
  </p:clrMapOvr>
  <p:transition spd="slow" advClick="0" advTm="3000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992" y="1199957"/>
            <a:ext cx="5022015" cy="44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12703"/>
      </p:ext>
    </p:extLst>
  </p:cSld>
  <p:clrMapOvr>
    <a:masterClrMapping/>
  </p:clrMapOvr>
  <p:transition spd="slow" advClick="0" advTm="3000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662" y="1024681"/>
            <a:ext cx="3642676" cy="480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89560"/>
      </p:ext>
    </p:extLst>
  </p:cSld>
  <p:clrMapOvr>
    <a:masterClrMapping/>
  </p:clrMapOvr>
  <p:transition spd="slow" advClick="0" advTm="3000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325" y="552200"/>
            <a:ext cx="7727350" cy="57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49136"/>
      </p:ext>
    </p:extLst>
  </p:cSld>
  <p:clrMapOvr>
    <a:masterClrMapping/>
  </p:clrMapOvr>
  <p:transition spd="slow" advClick="0" advTm="3000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162" y="693183"/>
            <a:ext cx="3863675" cy="54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13915"/>
      </p:ext>
    </p:extLst>
  </p:cSld>
  <p:clrMapOvr>
    <a:masterClrMapping/>
  </p:clrMapOvr>
  <p:transition spd="slow" advClick="0" advTm="3000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318" y="639838"/>
            <a:ext cx="4191363" cy="55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53961"/>
      </p:ext>
    </p:extLst>
  </p:cSld>
  <p:clrMapOvr>
    <a:masterClrMapping/>
  </p:clrMapOvr>
  <p:transition spd="slow" advClick="0" advTm="3000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633" y="1207577"/>
            <a:ext cx="6614733" cy="44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33436"/>
      </p:ext>
    </p:extLst>
  </p:cSld>
  <p:clrMapOvr>
    <a:masterClrMapping/>
  </p:clrMapOvr>
  <p:transition spd="slow" advClick="0" advTm="3000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440" y="319770"/>
            <a:ext cx="4839119" cy="621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26631"/>
      </p:ext>
    </p:extLst>
  </p:cSld>
  <p:clrMapOvr>
    <a:masterClrMapping/>
  </p:clrMapOvr>
  <p:transition spd="slow" advClick="0" advTm="3000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248" y="872268"/>
            <a:ext cx="3505504" cy="511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76002"/>
      </p:ext>
    </p:extLst>
  </p:cSld>
  <p:clrMapOvr>
    <a:masterClrMapping/>
  </p:clrMapOvr>
  <p:transition spd="slow" advClick="0" advTm="3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058" y="1283784"/>
            <a:ext cx="3497883" cy="429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26827"/>
      </p:ext>
    </p:extLst>
  </p:cSld>
  <p:clrMapOvr>
    <a:masterClrMapping/>
  </p:clrMapOvr>
  <p:transition spd="slow" advClick="0" advTm="3000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196" y="1474300"/>
            <a:ext cx="3543607" cy="39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01857"/>
      </p:ext>
    </p:extLst>
  </p:cSld>
  <p:clrMapOvr>
    <a:masterClrMapping/>
  </p:clrMapOvr>
  <p:transition spd="slow" advClick="0" advTm="3000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29" y="213081"/>
            <a:ext cx="4625741" cy="643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635282"/>
      </p:ext>
    </p:extLst>
  </p:cSld>
  <p:clrMapOvr>
    <a:masterClrMapping/>
  </p:clrMapOvr>
  <p:transition spd="slow" advClick="0" advTm="3000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783" y="662700"/>
            <a:ext cx="3848433" cy="55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485196"/>
      </p:ext>
    </p:extLst>
  </p:cSld>
  <p:clrMapOvr>
    <a:masterClrMapping/>
  </p:clrMapOvr>
  <p:transition spd="slow" advClick="0" advTm="3000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213" y="1207577"/>
            <a:ext cx="3383573" cy="44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61873"/>
      </p:ext>
    </p:extLst>
  </p:cSld>
  <p:clrMapOvr>
    <a:masterClrMapping/>
  </p:clrMapOvr>
  <p:transition spd="slow" advClick="0" advTm="3000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9916E5-7877-4D25-A7D5-7293FDBBDC3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910" y="1664970"/>
            <a:ext cx="3726180" cy="352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192787"/>
      </p:ext>
    </p:extLst>
  </p:cSld>
  <p:clrMapOvr>
    <a:masterClrMapping/>
  </p:clrMapOvr>
  <p:transition spd="slow" advClick="0" advTm="3000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F7118F-0F9C-440F-AC08-A4495400D6A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630" y="552450"/>
            <a:ext cx="439674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51489"/>
      </p:ext>
    </p:extLst>
  </p:cSld>
  <p:clrMapOvr>
    <a:masterClrMapping/>
  </p:clrMapOvr>
  <p:transition spd="slow" advClick="0" advTm="3000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B19A20-CCB7-42C5-B337-1B3A199C6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653" y="506476"/>
            <a:ext cx="8222693" cy="58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93846"/>
      </p:ext>
    </p:extLst>
  </p:cSld>
  <p:clrMapOvr>
    <a:masterClrMapping/>
  </p:clrMapOvr>
  <p:transition spd="slow" advClick="0" advTm="3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074" y="1028492"/>
            <a:ext cx="2895851" cy="48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58357"/>
      </p:ext>
    </p:extLst>
  </p:cSld>
  <p:clrMapOvr>
    <a:masterClrMapping/>
  </p:clrMapOvr>
  <p:transition spd="slow" advClick="0" advTm="3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88" y="731286"/>
            <a:ext cx="10058400" cy="532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24529"/>
      </p:ext>
    </p:extLst>
  </p:cSld>
  <p:clrMapOvr>
    <a:masterClrMapping/>
  </p:clrMapOvr>
  <p:transition spd="slow" advClick="0" advTm="3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946" y="72099"/>
            <a:ext cx="7712108" cy="67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312532"/>
      </p:ext>
    </p:extLst>
  </p:cSld>
  <p:clrMapOvr>
    <a:masterClrMapping/>
  </p:clrMapOvr>
  <p:transition spd="slow" advClick="0" advTm="3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773" y="632217"/>
            <a:ext cx="7544454" cy="55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10069"/>
      </p:ext>
    </p:extLst>
  </p:cSld>
  <p:clrMapOvr>
    <a:masterClrMapping/>
  </p:clrMapOvr>
  <p:transition spd="slow" advClick="0" advTm="3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3C7C1D-E034-4B69-B629-2DFBD7BACA0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070" y="72390"/>
            <a:ext cx="4975860" cy="671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48848"/>
      </p:ext>
    </p:extLst>
  </p:cSld>
  <p:clrMapOvr>
    <a:masterClrMapping/>
  </p:clrMapOvr>
  <p:transition spd="slow" advClick="0" advTm="3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371" y="1116129"/>
            <a:ext cx="4595258" cy="46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31276"/>
      </p:ext>
    </p:extLst>
  </p:cSld>
  <p:clrMapOvr>
    <a:masterClrMapping/>
  </p:clrMapOvr>
  <p:transition spd="slow" advClick="0" advTm="3000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Widescreen</PresentationFormat>
  <Paragraphs>0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Karlo Gucic</dc:creator>
  <cp:lastModifiedBy>Roko Gucić</cp:lastModifiedBy>
  <cp:revision>5</cp:revision>
  <dcterms:created xsi:type="dcterms:W3CDTF">2020-04-13T15:54:21Z</dcterms:created>
  <dcterms:modified xsi:type="dcterms:W3CDTF">2020-04-14T06:04:45Z</dcterms:modified>
</cp:coreProperties>
</file>